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61" r:id="rId2"/>
    <p:sldId id="270" r:id="rId3"/>
    <p:sldId id="267" r:id="rId4"/>
    <p:sldId id="271" r:id="rId5"/>
    <p:sldId id="272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21" autoAdjust="0"/>
    <p:restoredTop sz="95588" autoAdjust="0"/>
  </p:normalViewPr>
  <p:slideViewPr>
    <p:cSldViewPr snapToGrid="0" showGuides="1">
      <p:cViewPr varScale="1">
        <p:scale>
          <a:sx n="94" d="100"/>
          <a:sy n="94" d="100"/>
        </p:scale>
        <p:origin x="232" y="75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30/08/2020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30/08/2020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30.08.2020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.wikipedia.org/wiki/Leslie_Lampor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2020/08/30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/>
              <a:t>Introduction to LaTeX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DAC6-1CDC-D245-B415-338A9BB4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Content of this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A9D1-17A3-0443-893F-02CB764D8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112374" cy="46751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the command line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Emacs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LaTeX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FE15C-C663-E847-9C68-961EC627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350" y="275377"/>
            <a:ext cx="5919842" cy="3697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71A6B8-BE46-8A4C-895F-89482D42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18" y="3429000"/>
            <a:ext cx="7089882" cy="3839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72D58-BEFA-5749-8D92-AE8C16149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4" y="5130522"/>
            <a:ext cx="4013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FF1F2E-FDE9-CB41-AE7D-4110532A6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002" y="2021360"/>
            <a:ext cx="4094564" cy="15519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kern="1200" spc="60" baseline="0" dirty="0">
                <a:latin typeface="+mj-lt"/>
                <a:ea typeface="+mj-ea"/>
                <a:cs typeface="+mj-cs"/>
              </a:rPr>
              <a:t>1. </a:t>
            </a:r>
            <a:r>
              <a:rPr lang="en-GB" dirty="0"/>
              <a:t>Command line</a:t>
            </a:r>
            <a:endParaRPr lang="en-GB" kern="1200" spc="6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5C3D6F4A-EF19-4207-9352-00A502E06581}" type="datetime1">
              <a:rPr lang="en-GB" smtClean="0"/>
              <a:pPr>
                <a:spcAft>
                  <a:spcPts val="600"/>
                </a:spcAft>
              </a:pPr>
              <a:t>30/08/2020</a:t>
            </a:fld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1E2FFE-F36E-C340-B0BD-D62141667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3" y="1320993"/>
            <a:ext cx="11432051" cy="1178503"/>
          </a:xfrm>
        </p:spPr>
        <p:txBody>
          <a:bodyPr/>
          <a:lstStyle/>
          <a:p>
            <a:r>
              <a:rPr lang="en-GB" dirty="0"/>
              <a:t>The filesystem</a:t>
            </a:r>
          </a:p>
          <a:p>
            <a:r>
              <a:rPr lang="en-GB" dirty="0"/>
              <a:t>Command line (Windows) vs. Terminal (MacOS/Linux)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6C2EF-D427-604F-81B1-AA0D5464B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6766" y="1844072"/>
            <a:ext cx="6149170" cy="3840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E3561D-B6BF-504D-98B0-BDCFCB7F7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644" y="3717273"/>
            <a:ext cx="4698373" cy="2836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2E6E2F-B7D6-7B46-8E64-C64E5FB98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681" y="3958226"/>
            <a:ext cx="4740796" cy="17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12D0-CF5B-2B4C-AD8A-570FD256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Introduction to Emacs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DAA5-3C13-7749-A947-FE4B460E3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50757"/>
            <a:ext cx="11012486" cy="2178243"/>
          </a:xfrm>
        </p:spPr>
        <p:txBody>
          <a:bodyPr/>
          <a:lstStyle/>
          <a:p>
            <a:r>
              <a:rPr lang="en-GB" dirty="0"/>
              <a:t>Emacs (Editor Macros) is a family of text editors.</a:t>
            </a:r>
          </a:p>
          <a:p>
            <a:r>
              <a:rPr lang="en-GB" dirty="0"/>
              <a:t>Used to be text-only, now many have graphical user interfaces</a:t>
            </a:r>
          </a:p>
          <a:p>
            <a:r>
              <a:rPr lang="en-GB" dirty="0"/>
              <a:t>Greatly extendable and programmable.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657A36-ECE8-4F4A-BA73-4B318E112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288" y="3018391"/>
            <a:ext cx="7089882" cy="383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9BE5-DD3A-B148-A22D-B9EEA2D0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Introduction to LaTeX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DA9D-1779-2F48-BA50-FA253A9A8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1971" y="1370476"/>
            <a:ext cx="5231973" cy="12299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LaTeX, a system for preparing documents, </a:t>
            </a:r>
            <a:r>
              <a:rPr lang="en-GB" u="sng" dirty="0">
                <a:hlinkClick r:id="rId2"/>
              </a:rPr>
              <a:t>Leslie Lamport</a:t>
            </a:r>
            <a:r>
              <a:rPr lang="en-GB" u="sng" dirty="0"/>
              <a:t>, 1984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F5D0AF-5979-AF44-AD8E-C5570034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77" y="2912107"/>
            <a:ext cx="4013200" cy="152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85EE79-8B4F-1542-AD44-DFCF21A63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77" y="620714"/>
            <a:ext cx="7410440" cy="63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25E6A-F32B-0C4C-8FA3-899725DA0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5096" y="1312127"/>
            <a:ext cx="5358535" cy="5469673"/>
          </a:xfrm>
        </p:spPr>
        <p:txBody>
          <a:bodyPr/>
          <a:lstStyle/>
          <a:p>
            <a:r>
              <a:rPr lang="en-US" dirty="0"/>
              <a:t>Command line</a:t>
            </a:r>
          </a:p>
          <a:p>
            <a:r>
              <a:rPr lang="en-US" dirty="0"/>
              <a:t>Text editor</a:t>
            </a:r>
          </a:p>
          <a:p>
            <a:r>
              <a:rPr lang="en-US" dirty="0"/>
              <a:t>LaTeX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30/08/2020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88B84B-BAC3-4A46-AAE0-8E1E077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620" y="251391"/>
            <a:ext cx="5919842" cy="3697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D87D9E-F8D2-A041-9E70-F18DEF7A3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18" y="3260344"/>
            <a:ext cx="7089882" cy="3839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0ADA3C-8297-A649-8124-107E19E8D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4" y="5130522"/>
            <a:ext cx="4013200" cy="15240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86F1691-F676-9847-ADD8-1DE9F50075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Macintosh PowerPoint</Application>
  <PresentationFormat>Widescreen</PresentationFormat>
  <Paragraphs>35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Microsoft New Tai Lue</vt:lpstr>
      <vt:lpstr>Brugerdefineret design</vt:lpstr>
      <vt:lpstr>PowerPoint Presentation</vt:lpstr>
      <vt:lpstr>0. Content of this video</vt:lpstr>
      <vt:lpstr>1. Command line</vt:lpstr>
      <vt:lpstr>2. Introduction to Emacs</vt:lpstr>
      <vt:lpstr>3. Introduction to LaTeX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dcterms:created xsi:type="dcterms:W3CDTF">2020-05-18T14:26:00Z</dcterms:created>
  <dcterms:modified xsi:type="dcterms:W3CDTF">2020-08-30T19:45:50Z</dcterms:modified>
</cp:coreProperties>
</file>